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45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B829B-BC69-401A-AAB2-49874A0E1B11}" type="datetimeFigureOut">
              <a:rPr kumimoji="1" lang="ja-JP" altLang="en-US" smtClean="0"/>
              <a:t>2017/4/23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A7043-6CB1-492E-B52E-53352A51FF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9326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B829B-BC69-401A-AAB2-49874A0E1B11}" type="datetimeFigureOut">
              <a:rPr kumimoji="1" lang="ja-JP" altLang="en-US" smtClean="0"/>
              <a:t>2017/4/23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A7043-6CB1-492E-B52E-53352A51FF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7283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B829B-BC69-401A-AAB2-49874A0E1B11}" type="datetimeFigureOut">
              <a:rPr kumimoji="1" lang="ja-JP" altLang="en-US" smtClean="0"/>
              <a:t>2017/4/23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A7043-6CB1-492E-B52E-53352A51FF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7163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B829B-BC69-401A-AAB2-49874A0E1B11}" type="datetimeFigureOut">
              <a:rPr kumimoji="1" lang="ja-JP" altLang="en-US" smtClean="0"/>
              <a:t>2017/4/23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A7043-6CB1-492E-B52E-53352A51FF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3553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B829B-BC69-401A-AAB2-49874A0E1B11}" type="datetimeFigureOut">
              <a:rPr kumimoji="1" lang="ja-JP" altLang="en-US" smtClean="0"/>
              <a:t>2017/4/23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A7043-6CB1-492E-B52E-53352A51FF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6556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B829B-BC69-401A-AAB2-49874A0E1B11}" type="datetimeFigureOut">
              <a:rPr kumimoji="1" lang="ja-JP" altLang="en-US" smtClean="0"/>
              <a:t>2017/4/23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A7043-6CB1-492E-B52E-53352A51FF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9817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B829B-BC69-401A-AAB2-49874A0E1B11}" type="datetimeFigureOut">
              <a:rPr kumimoji="1" lang="ja-JP" altLang="en-US" smtClean="0"/>
              <a:t>2017/4/23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A7043-6CB1-492E-B52E-53352A51FF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3863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B829B-BC69-401A-AAB2-49874A0E1B11}" type="datetimeFigureOut">
              <a:rPr kumimoji="1" lang="ja-JP" altLang="en-US" smtClean="0"/>
              <a:t>2017/4/23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A7043-6CB1-492E-B52E-53352A51FF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4646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B829B-BC69-401A-AAB2-49874A0E1B11}" type="datetimeFigureOut">
              <a:rPr kumimoji="1" lang="ja-JP" altLang="en-US" smtClean="0"/>
              <a:t>2017/4/23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A7043-6CB1-492E-B52E-53352A51FF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234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B829B-BC69-401A-AAB2-49874A0E1B11}" type="datetimeFigureOut">
              <a:rPr kumimoji="1" lang="ja-JP" altLang="en-US" smtClean="0"/>
              <a:t>2017/4/23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A7043-6CB1-492E-B52E-53352A51FF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9679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B829B-BC69-401A-AAB2-49874A0E1B11}" type="datetimeFigureOut">
              <a:rPr kumimoji="1" lang="ja-JP" altLang="en-US" smtClean="0"/>
              <a:t>2017/4/23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A7043-6CB1-492E-B52E-53352A51FF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6307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B829B-BC69-401A-AAB2-49874A0E1B11}" type="datetimeFigureOut">
              <a:rPr kumimoji="1" lang="ja-JP" altLang="en-US" smtClean="0"/>
              <a:t>2017/4/23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A7043-6CB1-492E-B52E-53352A51FF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6619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59611" y="297757"/>
            <a:ext cx="8229600" cy="1143000"/>
          </a:xfrm>
        </p:spPr>
        <p:txBody>
          <a:bodyPr/>
          <a:lstStyle/>
          <a:p>
            <a:endParaRPr kumimoji="1" lang="ja-JP" alt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979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2579" y="815653"/>
            <a:ext cx="4124145" cy="4068870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1199" y="815653"/>
            <a:ext cx="2510513" cy="4102151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573" y="815654"/>
            <a:ext cx="2336203" cy="4088275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3441" y="4958163"/>
            <a:ext cx="2664625" cy="1853581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0304" y="6361367"/>
            <a:ext cx="396000" cy="396000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0472" y="5920285"/>
            <a:ext cx="396000" cy="396000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8900" y="5939411"/>
            <a:ext cx="396000" cy="396000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0442" y="5937501"/>
            <a:ext cx="396000" cy="396000"/>
          </a:xfrm>
          <a:prstGeom prst="rect">
            <a:avLst/>
          </a:prstGeom>
        </p:spPr>
      </p:pic>
      <p:pic>
        <p:nvPicPr>
          <p:cNvPr id="14" name="図 1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3229" y="5516992"/>
            <a:ext cx="396000" cy="396000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2304" y="5518898"/>
            <a:ext cx="396000" cy="396000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7482" y="5519452"/>
            <a:ext cx="396000" cy="396000"/>
          </a:xfrm>
          <a:prstGeom prst="rect">
            <a:avLst/>
          </a:prstGeom>
        </p:spPr>
      </p:pic>
      <p:pic>
        <p:nvPicPr>
          <p:cNvPr id="17" name="図 16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6853" y="5086355"/>
            <a:ext cx="396000" cy="396000"/>
          </a:xfrm>
          <a:prstGeom prst="rect">
            <a:avLst/>
          </a:prstGeom>
        </p:spPr>
      </p:pic>
      <p:pic>
        <p:nvPicPr>
          <p:cNvPr id="18" name="図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9060" y="5092997"/>
            <a:ext cx="396000" cy="396000"/>
          </a:xfrm>
          <a:prstGeom prst="rect">
            <a:avLst/>
          </a:prstGeom>
        </p:spPr>
      </p:pic>
      <p:pic>
        <p:nvPicPr>
          <p:cNvPr id="19" name="図 18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5202" y="5097223"/>
            <a:ext cx="396000" cy="396000"/>
          </a:xfrm>
          <a:prstGeom prst="rect">
            <a:avLst/>
          </a:prstGeom>
        </p:spPr>
      </p:pic>
      <p:pic>
        <p:nvPicPr>
          <p:cNvPr id="20" name="図 19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1574" y="6342509"/>
            <a:ext cx="396000" cy="396000"/>
          </a:xfrm>
          <a:prstGeom prst="rect">
            <a:avLst/>
          </a:prstGeom>
        </p:spPr>
      </p:pic>
      <p:pic>
        <p:nvPicPr>
          <p:cNvPr id="21" name="図 20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9262" y="6350540"/>
            <a:ext cx="396000" cy="396000"/>
          </a:xfrm>
          <a:prstGeom prst="rect">
            <a:avLst/>
          </a:prstGeom>
        </p:spPr>
      </p:pic>
      <p:pic>
        <p:nvPicPr>
          <p:cNvPr id="22" name="図 21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4941" y="1129506"/>
            <a:ext cx="1842979" cy="255001"/>
          </a:xfrm>
          <a:prstGeom prst="rect">
            <a:avLst/>
          </a:prstGeom>
        </p:spPr>
      </p:pic>
      <p:pic>
        <p:nvPicPr>
          <p:cNvPr id="23" name="図 22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171" y="1113179"/>
            <a:ext cx="2151891" cy="254172"/>
          </a:xfrm>
          <a:prstGeom prst="rect">
            <a:avLst/>
          </a:prstGeom>
        </p:spPr>
      </p:pic>
      <p:pic>
        <p:nvPicPr>
          <p:cNvPr id="24" name="図 23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7141" y="1122680"/>
            <a:ext cx="1931131" cy="263565"/>
          </a:xfrm>
          <a:prstGeom prst="rect">
            <a:avLst/>
          </a:prstGeom>
        </p:spPr>
      </p:pic>
      <p:pic>
        <p:nvPicPr>
          <p:cNvPr id="25" name="図 24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5379" y="1394442"/>
            <a:ext cx="2275140" cy="210702"/>
          </a:xfrm>
          <a:prstGeom prst="rect">
            <a:avLst/>
          </a:prstGeom>
        </p:spPr>
      </p:pic>
      <p:pic>
        <p:nvPicPr>
          <p:cNvPr id="26" name="図 25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0852" y="1113179"/>
            <a:ext cx="2270695" cy="224302"/>
          </a:xfrm>
          <a:prstGeom prst="rect">
            <a:avLst/>
          </a:prstGeom>
        </p:spPr>
      </p:pic>
      <p:pic>
        <p:nvPicPr>
          <p:cNvPr id="27" name="図 26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9819" y="5009197"/>
            <a:ext cx="983622" cy="472006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9010" y="4976354"/>
            <a:ext cx="869022" cy="472006"/>
          </a:xfrm>
          <a:prstGeom prst="rect">
            <a:avLst/>
          </a:prstGeom>
        </p:spPr>
      </p:pic>
      <p:pic>
        <p:nvPicPr>
          <p:cNvPr id="29" name="図 28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7290" y="4976025"/>
            <a:ext cx="963619" cy="472006"/>
          </a:xfrm>
          <a:prstGeom prst="rect">
            <a:avLst/>
          </a:prstGeom>
        </p:spPr>
      </p:pic>
      <p:pic>
        <p:nvPicPr>
          <p:cNvPr id="30" name="図 29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863" y="4978071"/>
            <a:ext cx="962354" cy="472006"/>
          </a:xfrm>
          <a:prstGeom prst="rect">
            <a:avLst/>
          </a:prstGeom>
        </p:spPr>
      </p:pic>
      <p:pic>
        <p:nvPicPr>
          <p:cNvPr id="31" name="図 30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557" y="4989673"/>
            <a:ext cx="900531" cy="472006"/>
          </a:xfrm>
          <a:prstGeom prst="rect">
            <a:avLst/>
          </a:prstGeom>
        </p:spPr>
      </p:pic>
      <p:pic>
        <p:nvPicPr>
          <p:cNvPr id="32" name="図 31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3472" y="4994198"/>
            <a:ext cx="945782" cy="472006"/>
          </a:xfrm>
          <a:prstGeom prst="rect">
            <a:avLst/>
          </a:prstGeom>
        </p:spPr>
      </p:pic>
      <p:pic>
        <p:nvPicPr>
          <p:cNvPr id="33" name="図 32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0344" y="4976025"/>
            <a:ext cx="874766" cy="472006"/>
          </a:xfrm>
          <a:prstGeom prst="rect">
            <a:avLst/>
          </a:prstGeom>
        </p:spPr>
      </p:pic>
      <p:pic>
        <p:nvPicPr>
          <p:cNvPr id="34" name="図 33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75" y="5448031"/>
            <a:ext cx="895088" cy="472006"/>
          </a:xfrm>
          <a:prstGeom prst="rect">
            <a:avLst/>
          </a:prstGeom>
        </p:spPr>
      </p:pic>
      <p:pic>
        <p:nvPicPr>
          <p:cNvPr id="35" name="図 34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75" y="6360629"/>
            <a:ext cx="882115" cy="472006"/>
          </a:xfrm>
          <a:prstGeom prst="rect">
            <a:avLst/>
          </a:prstGeom>
        </p:spPr>
      </p:pic>
      <p:pic>
        <p:nvPicPr>
          <p:cNvPr id="36" name="図 35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75" y="5909260"/>
            <a:ext cx="895763" cy="472006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6442" y="5046937"/>
            <a:ext cx="1164077" cy="434266"/>
          </a:xfrm>
          <a:prstGeom prst="rect">
            <a:avLst/>
          </a:prstGeom>
        </p:spPr>
      </p:pic>
      <p:pic>
        <p:nvPicPr>
          <p:cNvPr id="37" name="図 36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6750" y="5503252"/>
            <a:ext cx="1189811" cy="405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24657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ao-109aikawa</dc:creator>
  <cp:lastModifiedBy>滝浪 千絵</cp:lastModifiedBy>
  <cp:revision>3</cp:revision>
  <dcterms:created xsi:type="dcterms:W3CDTF">2017-04-19T11:24:34Z</dcterms:created>
  <dcterms:modified xsi:type="dcterms:W3CDTF">2017-04-23T01:10:30Z</dcterms:modified>
</cp:coreProperties>
</file>