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3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15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91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24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63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5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8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58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85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24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2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10799-9873-4E5A-B1F1-C738566F154E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7F5C-F3F0-4E6C-9D7E-DEEF5DBCF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01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9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88" y="3189121"/>
            <a:ext cx="2219048" cy="219047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51332"/>
            <a:ext cx="3280284" cy="9326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568003"/>
            <a:ext cx="1970940" cy="55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68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2017-04-19T11:39:12Z</dcterms:created>
  <dcterms:modified xsi:type="dcterms:W3CDTF">2017-04-21T09:00:05Z</dcterms:modified>
</cp:coreProperties>
</file>