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5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39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8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57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1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6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49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1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48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5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34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45894-2680-4752-B224-3ED0DBDC1B96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C25A7-A37E-4074-A6CD-92E708368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84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01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437" y="3573016"/>
            <a:ext cx="2675923" cy="233487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209177"/>
            <a:ext cx="2934909" cy="12861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66" y="5972060"/>
            <a:ext cx="2952328" cy="50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8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2017-04-19T11:27:32Z</dcterms:created>
  <dcterms:modified xsi:type="dcterms:W3CDTF">2017-04-21T09:04:12Z</dcterms:modified>
</cp:coreProperties>
</file>