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05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74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7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5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0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572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21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505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50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14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71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CDA46-6F4D-4F8C-89D5-E29ECD531684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5A7C6-C28C-4495-A8F8-581BED0AD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78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63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10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ao-109aikawa</dc:creator>
  <cp:lastModifiedBy>ao-109aikawa</cp:lastModifiedBy>
  <cp:revision>1</cp:revision>
  <dcterms:created xsi:type="dcterms:W3CDTF">2017-04-19T11:28:24Z</dcterms:created>
  <dcterms:modified xsi:type="dcterms:W3CDTF">2017-04-19T11:28:45Z</dcterms:modified>
</cp:coreProperties>
</file>