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421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66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12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92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8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72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38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15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20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45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62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574FA-5730-41BE-9E61-3414CD0A1843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3231-5536-410E-AB19-857A2A6A1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64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757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78073"/>
            <a:ext cx="3240360" cy="5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2017-04-19T11:31:55Z</dcterms:created>
  <dcterms:modified xsi:type="dcterms:W3CDTF">2017-04-21T09:05:57Z</dcterms:modified>
</cp:coreProperties>
</file>