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5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E023B-6E84-44A2-8006-8A333E2029FF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50DC7-86AD-445C-B587-3460F54416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421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E023B-6E84-44A2-8006-8A333E2029FF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50DC7-86AD-445C-B587-3460F54416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9681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E023B-6E84-44A2-8006-8A333E2029FF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50DC7-86AD-445C-B587-3460F54416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9820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E023B-6E84-44A2-8006-8A333E2029FF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50DC7-86AD-445C-B587-3460F54416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9394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E023B-6E84-44A2-8006-8A333E2029FF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50DC7-86AD-445C-B587-3460F54416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3493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E023B-6E84-44A2-8006-8A333E2029FF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50DC7-86AD-445C-B587-3460F54416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9239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E023B-6E84-44A2-8006-8A333E2029FF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50DC7-86AD-445C-B587-3460F54416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60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E023B-6E84-44A2-8006-8A333E2029FF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50DC7-86AD-445C-B587-3460F54416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0358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E023B-6E84-44A2-8006-8A333E2029FF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50DC7-86AD-445C-B587-3460F54416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4528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E023B-6E84-44A2-8006-8A333E2029FF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50DC7-86AD-445C-B587-3460F54416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3687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E023B-6E84-44A2-8006-8A333E2029FF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50DC7-86AD-445C-B587-3460F54416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6152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E023B-6E84-44A2-8006-8A333E2029FF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50DC7-86AD-445C-B587-3460F54416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8241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8295" cy="6453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78073"/>
            <a:ext cx="3240360" cy="54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950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ao-109aikawa</dc:creator>
  <cp:lastModifiedBy>滝浪 千絵</cp:lastModifiedBy>
  <cp:revision>2</cp:revision>
  <dcterms:created xsi:type="dcterms:W3CDTF">2017-04-19T11:32:59Z</dcterms:created>
  <dcterms:modified xsi:type="dcterms:W3CDTF">2017-04-21T09:05:42Z</dcterms:modified>
</cp:coreProperties>
</file>