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31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3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9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35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31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4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03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74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41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5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EA05-EBCB-488F-AE57-6D932DE466AC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D2F82-44CA-49A4-A325-C64F75A42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80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410" y="5971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9" y="1218162"/>
            <a:ext cx="1434166" cy="174328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806" y="1670163"/>
            <a:ext cx="1570747" cy="129128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6" y="3229655"/>
            <a:ext cx="3162748" cy="51811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805" y="3196429"/>
            <a:ext cx="3162748" cy="51811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928448"/>
            <a:ext cx="1008112" cy="64807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635698"/>
            <a:ext cx="1008112" cy="6480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727" y="5344312"/>
            <a:ext cx="1008112" cy="6480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727" y="6009516"/>
            <a:ext cx="1008112" cy="64807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93" y="3917707"/>
            <a:ext cx="1008112" cy="64807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93" y="5992384"/>
            <a:ext cx="1008112" cy="64807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206" y="4635698"/>
            <a:ext cx="1008112" cy="64807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93" y="5298854"/>
            <a:ext cx="100811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08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2017-04-19T11:36:23Z</dcterms:created>
  <dcterms:modified xsi:type="dcterms:W3CDTF">2017-04-21T09:10:49Z</dcterms:modified>
</cp:coreProperties>
</file>