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594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66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452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03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827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28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923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88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42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0677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123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C2BE8-6A64-4751-9628-7DC3B16C189D}" type="datetimeFigureOut">
              <a:rPr kumimoji="1" lang="ja-JP" altLang="en-US" smtClean="0"/>
              <a:t>2017/4/21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96E18-6CC1-4205-AF3E-612BF30D3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44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7384"/>
            <a:ext cx="9172139" cy="65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Grp="1"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859" y="1158448"/>
            <a:ext cx="1434166" cy="1743283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610449"/>
            <a:ext cx="1570747" cy="1291282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116" y="3169941"/>
            <a:ext cx="3162748" cy="518117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0215" y="3136715"/>
            <a:ext cx="3162748" cy="518117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290" y="3868734"/>
            <a:ext cx="1008112" cy="64807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290" y="4575984"/>
            <a:ext cx="1008112" cy="648072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137" y="5284598"/>
            <a:ext cx="1008112" cy="64807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137" y="5949802"/>
            <a:ext cx="1008112" cy="648072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103" y="3857993"/>
            <a:ext cx="1008112" cy="648072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103" y="5932670"/>
            <a:ext cx="1008112" cy="64807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616" y="4575984"/>
            <a:ext cx="1008112" cy="648072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103" y="5239140"/>
            <a:ext cx="100811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674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ao-109aikawa</dc:creator>
  <cp:lastModifiedBy>滝浪 千絵</cp:lastModifiedBy>
  <cp:revision>2</cp:revision>
  <dcterms:created xsi:type="dcterms:W3CDTF">2017-04-19T11:36:50Z</dcterms:created>
  <dcterms:modified xsi:type="dcterms:W3CDTF">2017-04-21T09:12:15Z</dcterms:modified>
</cp:coreProperties>
</file>