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1543-8972-4525-AA46-B4FC61A8B3F2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E53-1BF7-4E29-8547-73435976F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80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1543-8972-4525-AA46-B4FC61A8B3F2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E53-1BF7-4E29-8547-73435976F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04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1543-8972-4525-AA46-B4FC61A8B3F2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E53-1BF7-4E29-8547-73435976F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57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1543-8972-4525-AA46-B4FC61A8B3F2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E53-1BF7-4E29-8547-73435976F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241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1543-8972-4525-AA46-B4FC61A8B3F2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E53-1BF7-4E29-8547-73435976F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54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1543-8972-4525-AA46-B4FC61A8B3F2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E53-1BF7-4E29-8547-73435976F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24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1543-8972-4525-AA46-B4FC61A8B3F2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E53-1BF7-4E29-8547-73435976F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26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1543-8972-4525-AA46-B4FC61A8B3F2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E53-1BF7-4E29-8547-73435976F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63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1543-8972-4525-AA46-B4FC61A8B3F2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E53-1BF7-4E29-8547-73435976F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56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1543-8972-4525-AA46-B4FC61A8B3F2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E53-1BF7-4E29-8547-73435976F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77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1543-8972-4525-AA46-B4FC61A8B3F2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0E53-1BF7-4E29-8547-73435976F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59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01543-8972-4525-AA46-B4FC61A8B3F2}" type="datetimeFigureOut">
              <a:rPr kumimoji="1" lang="ja-JP" altLang="en-US" smtClean="0"/>
              <a:t>2017/4/24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20E53-1BF7-4E29-8547-73435976F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08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19" y="697787"/>
            <a:ext cx="1434166" cy="18051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76" y="1149787"/>
            <a:ext cx="1570747" cy="13371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6" y="2709280"/>
            <a:ext cx="3162748" cy="53650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75" y="2676054"/>
            <a:ext cx="3162748" cy="53650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50" y="3408072"/>
            <a:ext cx="1008112" cy="67107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50" y="4115322"/>
            <a:ext cx="1008112" cy="67107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97" y="4823936"/>
            <a:ext cx="1008112" cy="67107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97" y="5489140"/>
            <a:ext cx="1008112" cy="67107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3" y="3397331"/>
            <a:ext cx="1008112" cy="67107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3" y="5472008"/>
            <a:ext cx="1008112" cy="67107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76" y="4115322"/>
            <a:ext cx="1008112" cy="67107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3" y="4778478"/>
            <a:ext cx="1008112" cy="67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56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滝浪 千絵</cp:lastModifiedBy>
  <cp:revision>1</cp:revision>
  <dcterms:modified xsi:type="dcterms:W3CDTF">2017-04-24T11:52:08Z</dcterms:modified>
</cp:coreProperties>
</file>