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5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11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5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38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51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22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40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30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447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007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05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63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2A1D8-24CE-4BC7-AB35-178130D5D1F5}" type="datetimeFigureOut">
              <a:rPr kumimoji="1" lang="ja-JP" altLang="en-US" smtClean="0"/>
              <a:t>2017/4/23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E2CE-BA88-4F6E-9114-FF96E58BCC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277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0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846138"/>
            <a:ext cx="1604925" cy="162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2623268"/>
            <a:ext cx="1604925" cy="162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8" y="5007148"/>
            <a:ext cx="1620000" cy="162000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2760718"/>
            <a:ext cx="736937" cy="48989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029" y="5200949"/>
            <a:ext cx="792088" cy="46029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64" y="890675"/>
            <a:ext cx="427992" cy="55904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0" y="4437069"/>
            <a:ext cx="1353313" cy="39942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239" y="1082929"/>
            <a:ext cx="362386" cy="114641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9278" y="799267"/>
            <a:ext cx="862937" cy="82800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453" y="823352"/>
            <a:ext cx="873609" cy="828000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524" y="799267"/>
            <a:ext cx="873793" cy="828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257" y="830096"/>
            <a:ext cx="873609" cy="828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697" y="808794"/>
            <a:ext cx="873793" cy="828000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322895" y="2007383"/>
            <a:ext cx="14273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/>
              <a:t>当てはまる症状</a:t>
            </a:r>
            <a:r>
              <a:rPr lang="ja-JP" altLang="en-US" sz="1000" dirty="0" smtClean="0"/>
              <a:t>を</a:t>
            </a:r>
            <a:endParaRPr lang="en-US" altLang="ja-JP" sz="1000" dirty="0" smtClean="0"/>
          </a:p>
          <a:p>
            <a:pPr algn="ctr"/>
            <a:r>
              <a:rPr lang="ja-JP" altLang="en-US" sz="1000" dirty="0" smtClean="0"/>
              <a:t>指して</a:t>
            </a:r>
            <a:r>
              <a:rPr lang="ja-JP" altLang="en-US" sz="1000" dirty="0"/>
              <a:t>ください。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398820" y="3759428"/>
            <a:ext cx="138050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救急車を呼びますか。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22895" y="6081410"/>
            <a:ext cx="154401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000" dirty="0"/>
              <a:t>救急車を呼んでください。</a:t>
            </a: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4811" y="837815"/>
            <a:ext cx="873609" cy="828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4248" y="823352"/>
            <a:ext cx="873609" cy="828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260659" y="1511851"/>
            <a:ext cx="160475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900" dirty="0"/>
              <a:t>해당하는 증상을 가리키십시오</a:t>
            </a:r>
            <a:r>
              <a:rPr lang="en-US" altLang="ko-KR" sz="900" dirty="0"/>
              <a:t>.</a:t>
            </a:r>
            <a:endParaRPr lang="ja-JP" altLang="en-US" sz="900" dirty="0"/>
          </a:p>
        </p:txBody>
      </p:sp>
      <p:sp>
        <p:nvSpPr>
          <p:cNvPr id="22" name="正方形/長方形 21"/>
          <p:cNvSpPr/>
          <p:nvPr/>
        </p:nvSpPr>
        <p:spPr>
          <a:xfrm>
            <a:off x="253747" y="1748166"/>
            <a:ext cx="161775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ヘダンハヌン チュンサンウル カリキシプシオ</a:t>
            </a:r>
            <a:r>
              <a:rPr lang="en-US" altLang="ja-JP" sz="600" dirty="0"/>
              <a:t>.</a:t>
            </a:r>
            <a:endParaRPr lang="ja-JP" altLang="en-US" sz="6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16924" y="3341297"/>
            <a:ext cx="129875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dirty="0"/>
              <a:t>구급차를 부를까요</a:t>
            </a:r>
            <a:r>
              <a:rPr lang="en-US" altLang="ko-KR" sz="1000" dirty="0"/>
              <a:t>?</a:t>
            </a:r>
            <a:endParaRPr lang="ja-JP" altLang="en-US" sz="1000" dirty="0"/>
          </a:p>
        </p:txBody>
      </p:sp>
      <p:sp>
        <p:nvSpPr>
          <p:cNvPr id="24" name="正方形/長方形 23"/>
          <p:cNvSpPr/>
          <p:nvPr/>
        </p:nvSpPr>
        <p:spPr>
          <a:xfrm>
            <a:off x="534689" y="3547985"/>
            <a:ext cx="1067921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 smtClean="0"/>
              <a:t>クグプチャルル プルルカヨ</a:t>
            </a:r>
            <a:r>
              <a:rPr lang="en-US" altLang="ja-JP" sz="600" dirty="0" smtClean="0"/>
              <a:t>?</a:t>
            </a:r>
            <a:endParaRPr lang="ja-JP" altLang="en-US" sz="600" dirty="0"/>
          </a:p>
        </p:txBody>
      </p:sp>
      <p:sp>
        <p:nvSpPr>
          <p:cNvPr id="25" name="正方形/長方形 24"/>
          <p:cNvSpPr/>
          <p:nvPr/>
        </p:nvSpPr>
        <p:spPr>
          <a:xfrm>
            <a:off x="322895" y="5722188"/>
            <a:ext cx="15568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000" dirty="0"/>
              <a:t>구급차를 불러 주십시오</a:t>
            </a:r>
            <a:r>
              <a:rPr lang="en-US" altLang="ko-KR" sz="1000" dirty="0"/>
              <a:t>.</a:t>
            </a:r>
            <a:endParaRPr lang="ja-JP" altLang="en-US" sz="1000" dirty="0"/>
          </a:p>
        </p:txBody>
      </p:sp>
      <p:sp>
        <p:nvSpPr>
          <p:cNvPr id="26" name="正方形/長方形 25"/>
          <p:cNvSpPr/>
          <p:nvPr/>
        </p:nvSpPr>
        <p:spPr>
          <a:xfrm>
            <a:off x="432482" y="5943862"/>
            <a:ext cx="1346844" cy="1846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600" dirty="0"/>
              <a:t>クグプチャルル プルロ ジュシプシオ</a:t>
            </a:r>
            <a:r>
              <a:rPr lang="en-US" altLang="ja-JP" sz="600" dirty="0"/>
              <a:t>.</a:t>
            </a:r>
            <a:endParaRPr lang="ja-JP" altLang="en-US" sz="600" dirty="0"/>
          </a:p>
        </p:txBody>
      </p:sp>
    </p:spTree>
    <p:extLst>
      <p:ext uri="{BB962C8B-B14F-4D97-AF65-F5344CB8AC3E}">
        <p14:creationId xmlns:p14="http://schemas.microsoft.com/office/powerpoint/2010/main" val="3189783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맑은 고딕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3</cp:revision>
  <cp:lastPrinted>2017-04-23T02:54:59Z</cp:lastPrinted>
  <dcterms:created xsi:type="dcterms:W3CDTF">2017-04-19T11:34:30Z</dcterms:created>
  <dcterms:modified xsi:type="dcterms:W3CDTF">2017-04-23T02:55:38Z</dcterms:modified>
</cp:coreProperties>
</file>