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1458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05D5D-4CDD-4A78-A7D5-563C91E22D39}" type="datetimeFigureOut">
              <a:rPr kumimoji="1" lang="ja-JP" altLang="en-US" smtClean="0"/>
              <a:t>2017/4/23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72F11-393B-4DA3-9AFB-A47C37CEB0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1091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05D5D-4CDD-4A78-A7D5-563C91E22D39}" type="datetimeFigureOut">
              <a:rPr kumimoji="1" lang="ja-JP" altLang="en-US" smtClean="0"/>
              <a:t>2017/4/23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72F11-393B-4DA3-9AFB-A47C37CEB0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9575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05D5D-4CDD-4A78-A7D5-563C91E22D39}" type="datetimeFigureOut">
              <a:rPr kumimoji="1" lang="ja-JP" altLang="en-US" smtClean="0"/>
              <a:t>2017/4/23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72F11-393B-4DA3-9AFB-A47C37CEB0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0324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05D5D-4CDD-4A78-A7D5-563C91E22D39}" type="datetimeFigureOut">
              <a:rPr kumimoji="1" lang="ja-JP" altLang="en-US" smtClean="0"/>
              <a:t>2017/4/23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72F11-393B-4DA3-9AFB-A47C37CEB0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3005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05D5D-4CDD-4A78-A7D5-563C91E22D39}" type="datetimeFigureOut">
              <a:rPr kumimoji="1" lang="ja-JP" altLang="en-US" smtClean="0"/>
              <a:t>2017/4/23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72F11-393B-4DA3-9AFB-A47C37CEB0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7536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05D5D-4CDD-4A78-A7D5-563C91E22D39}" type="datetimeFigureOut">
              <a:rPr kumimoji="1" lang="ja-JP" altLang="en-US" smtClean="0"/>
              <a:t>2017/4/23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72F11-393B-4DA3-9AFB-A47C37CEB0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7874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05D5D-4CDD-4A78-A7D5-563C91E22D39}" type="datetimeFigureOut">
              <a:rPr kumimoji="1" lang="ja-JP" altLang="en-US" smtClean="0"/>
              <a:t>2017/4/23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72F11-393B-4DA3-9AFB-A47C37CEB0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2433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05D5D-4CDD-4A78-A7D5-563C91E22D39}" type="datetimeFigureOut">
              <a:rPr kumimoji="1" lang="ja-JP" altLang="en-US" smtClean="0"/>
              <a:t>2017/4/23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72F11-393B-4DA3-9AFB-A47C37CEB0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3555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05D5D-4CDD-4A78-A7D5-563C91E22D39}" type="datetimeFigureOut">
              <a:rPr kumimoji="1" lang="ja-JP" altLang="en-US" smtClean="0"/>
              <a:t>2017/4/23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72F11-393B-4DA3-9AFB-A47C37CEB0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8822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05D5D-4CDD-4A78-A7D5-563C91E22D39}" type="datetimeFigureOut">
              <a:rPr kumimoji="1" lang="ja-JP" altLang="en-US" smtClean="0"/>
              <a:t>2017/4/23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72F11-393B-4DA3-9AFB-A47C37CEB0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5045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05D5D-4CDD-4A78-A7D5-563C91E22D39}" type="datetimeFigureOut">
              <a:rPr kumimoji="1" lang="ja-JP" altLang="en-US" smtClean="0"/>
              <a:t>2017/4/23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72F11-393B-4DA3-9AFB-A47C37CEB0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3753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105D5D-4CDD-4A78-A7D5-563C91E22D39}" type="datetimeFigureOut">
              <a:rPr kumimoji="1" lang="ja-JP" altLang="en-US" smtClean="0"/>
              <a:t>2017/4/23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972F11-393B-4DA3-9AFB-A47C37CEB0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24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1536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9" y="-27384"/>
            <a:ext cx="9143011" cy="6885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98" y="846138"/>
            <a:ext cx="1604925" cy="1620000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98" y="2623268"/>
            <a:ext cx="1604925" cy="1620000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98" y="5007148"/>
            <a:ext cx="1620000" cy="1620000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029" y="2760718"/>
            <a:ext cx="736937" cy="489897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029" y="5200949"/>
            <a:ext cx="792088" cy="460299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964" y="890675"/>
            <a:ext cx="427992" cy="559048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840" y="4437069"/>
            <a:ext cx="1353313" cy="399422"/>
          </a:xfrm>
          <a:prstGeom prst="rect">
            <a:avLst/>
          </a:prstGeom>
        </p:spPr>
      </p:pic>
      <p:pic>
        <p:nvPicPr>
          <p:cNvPr id="11" name="図 10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239" y="1082929"/>
            <a:ext cx="362386" cy="1146417"/>
          </a:xfrm>
          <a:prstGeom prst="rect">
            <a:avLst/>
          </a:prstGeom>
        </p:spPr>
      </p:pic>
      <p:pic>
        <p:nvPicPr>
          <p:cNvPr id="12" name="図 1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9278" y="799267"/>
            <a:ext cx="862937" cy="828000"/>
          </a:xfrm>
          <a:prstGeom prst="rect">
            <a:avLst/>
          </a:prstGeom>
        </p:spPr>
      </p:pic>
      <p:pic>
        <p:nvPicPr>
          <p:cNvPr id="13" name="図 12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9453" y="823352"/>
            <a:ext cx="873609" cy="828000"/>
          </a:xfrm>
          <a:prstGeom prst="rect">
            <a:avLst/>
          </a:prstGeom>
        </p:spPr>
      </p:pic>
      <p:pic>
        <p:nvPicPr>
          <p:cNvPr id="14" name="図 13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1524" y="799267"/>
            <a:ext cx="873793" cy="828000"/>
          </a:xfrm>
          <a:prstGeom prst="rect">
            <a:avLst/>
          </a:prstGeom>
        </p:spPr>
      </p:pic>
      <p:pic>
        <p:nvPicPr>
          <p:cNvPr id="15" name="図 14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5257" y="830096"/>
            <a:ext cx="873609" cy="828000"/>
          </a:xfrm>
          <a:prstGeom prst="rect">
            <a:avLst/>
          </a:prstGeom>
        </p:spPr>
      </p:pic>
      <p:pic>
        <p:nvPicPr>
          <p:cNvPr id="16" name="図 15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4697" y="808794"/>
            <a:ext cx="873793" cy="828000"/>
          </a:xfrm>
          <a:prstGeom prst="rect">
            <a:avLst/>
          </a:prstGeom>
        </p:spPr>
      </p:pic>
      <p:sp>
        <p:nvSpPr>
          <p:cNvPr id="17" name="正方形/長方形 16"/>
          <p:cNvSpPr/>
          <p:nvPr/>
        </p:nvSpPr>
        <p:spPr>
          <a:xfrm>
            <a:off x="340289" y="1976911"/>
            <a:ext cx="142734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1000" dirty="0"/>
              <a:t>当てはまる症状</a:t>
            </a:r>
            <a:r>
              <a:rPr lang="ja-JP" altLang="en-US" sz="1000" dirty="0" smtClean="0"/>
              <a:t>を</a:t>
            </a:r>
            <a:endParaRPr lang="en-US" altLang="ja-JP" sz="1000" dirty="0" smtClean="0"/>
          </a:p>
          <a:p>
            <a:pPr algn="ctr"/>
            <a:r>
              <a:rPr lang="ja-JP" altLang="en-US" sz="1000" dirty="0" smtClean="0"/>
              <a:t>指して</a:t>
            </a:r>
            <a:r>
              <a:rPr lang="ja-JP" altLang="en-US" sz="1000" dirty="0"/>
              <a:t>ください。</a:t>
            </a:r>
          </a:p>
        </p:txBody>
      </p:sp>
      <p:sp>
        <p:nvSpPr>
          <p:cNvPr id="18" name="正方形/長方形 17"/>
          <p:cNvSpPr/>
          <p:nvPr/>
        </p:nvSpPr>
        <p:spPr>
          <a:xfrm>
            <a:off x="398820" y="3759428"/>
            <a:ext cx="138050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1000" dirty="0"/>
              <a:t>救急車を呼びますか。</a:t>
            </a:r>
          </a:p>
        </p:txBody>
      </p:sp>
      <p:sp>
        <p:nvSpPr>
          <p:cNvPr id="19" name="正方形/長方形 18"/>
          <p:cNvSpPr/>
          <p:nvPr/>
        </p:nvSpPr>
        <p:spPr>
          <a:xfrm>
            <a:off x="322895" y="6049326"/>
            <a:ext cx="1544012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1000" dirty="0"/>
              <a:t>救急車を呼んでください。</a:t>
            </a:r>
          </a:p>
        </p:txBody>
      </p:sp>
      <p:pic>
        <p:nvPicPr>
          <p:cNvPr id="20" name="図 19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4811" y="837815"/>
            <a:ext cx="873609" cy="828000"/>
          </a:xfrm>
          <a:prstGeom prst="rect">
            <a:avLst/>
          </a:prstGeom>
        </p:spPr>
      </p:pic>
      <p:pic>
        <p:nvPicPr>
          <p:cNvPr id="21" name="図 20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4248" y="823352"/>
            <a:ext cx="873609" cy="828000"/>
          </a:xfrm>
          <a:prstGeom prst="rect">
            <a:avLst/>
          </a:prstGeom>
        </p:spPr>
      </p:pic>
      <p:sp>
        <p:nvSpPr>
          <p:cNvPr id="3" name="正方形/長方形 2"/>
          <p:cNvSpPr/>
          <p:nvPr/>
        </p:nvSpPr>
        <p:spPr>
          <a:xfrm>
            <a:off x="693029" y="1494260"/>
            <a:ext cx="95410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000" dirty="0"/>
              <a:t>请指出症状。</a:t>
            </a:r>
            <a:endParaRPr lang="ja-JP" altLang="en-US" sz="1000" dirty="0"/>
          </a:p>
        </p:txBody>
      </p:sp>
      <p:sp>
        <p:nvSpPr>
          <p:cNvPr id="22" name="正方形/長方形 21"/>
          <p:cNvSpPr/>
          <p:nvPr/>
        </p:nvSpPr>
        <p:spPr>
          <a:xfrm>
            <a:off x="482559" y="1704969"/>
            <a:ext cx="1241045" cy="1846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600" dirty="0"/>
              <a:t>チン ジー チュー ジョン ジュアン。</a:t>
            </a:r>
          </a:p>
        </p:txBody>
      </p:sp>
      <p:sp>
        <p:nvSpPr>
          <p:cNvPr id="23" name="正方形/長方形 22"/>
          <p:cNvSpPr/>
          <p:nvPr/>
        </p:nvSpPr>
        <p:spPr>
          <a:xfrm>
            <a:off x="527565" y="3275588"/>
            <a:ext cx="1210588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1000" dirty="0"/>
              <a:t>需要叫救护车吗？</a:t>
            </a:r>
            <a:endParaRPr lang="ja-JP" altLang="en-US" sz="1000" dirty="0"/>
          </a:p>
        </p:txBody>
      </p:sp>
      <p:sp>
        <p:nvSpPr>
          <p:cNvPr id="24" name="正方形/長方形 23"/>
          <p:cNvSpPr/>
          <p:nvPr/>
        </p:nvSpPr>
        <p:spPr>
          <a:xfrm>
            <a:off x="337463" y="3486111"/>
            <a:ext cx="1462260" cy="1846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600" dirty="0"/>
              <a:t>シュー ヤオ ジャオ ジウ フー チョー マ？</a:t>
            </a:r>
          </a:p>
        </p:txBody>
      </p:sp>
      <p:sp>
        <p:nvSpPr>
          <p:cNvPr id="25" name="正方形/長方形 24"/>
          <p:cNvSpPr/>
          <p:nvPr/>
        </p:nvSpPr>
        <p:spPr>
          <a:xfrm>
            <a:off x="655805" y="5625107"/>
            <a:ext cx="95410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000" dirty="0"/>
              <a:t>请叫救护车。</a:t>
            </a:r>
            <a:endParaRPr lang="ja-JP" altLang="en-US" sz="1000" dirty="0"/>
          </a:p>
        </p:txBody>
      </p:sp>
      <p:sp>
        <p:nvSpPr>
          <p:cNvPr id="26" name="正方形/長方形 25"/>
          <p:cNvSpPr/>
          <p:nvPr/>
        </p:nvSpPr>
        <p:spPr>
          <a:xfrm>
            <a:off x="574852" y="5761277"/>
            <a:ext cx="1116011" cy="1846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600" dirty="0"/>
              <a:t>チン ジャオ ジウ フー チョー。</a:t>
            </a:r>
          </a:p>
        </p:txBody>
      </p:sp>
    </p:spTree>
    <p:extLst>
      <p:ext uri="{BB962C8B-B14F-4D97-AF65-F5344CB8AC3E}">
        <p14:creationId xmlns:p14="http://schemas.microsoft.com/office/powerpoint/2010/main" val="22874670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44</Words>
  <Application>Microsoft Office PowerPoint</Application>
  <PresentationFormat>画面に合わせる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宋体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ao-109aikawa</dc:creator>
  <cp:lastModifiedBy>滝浪 千絵</cp:lastModifiedBy>
  <cp:revision>3</cp:revision>
  <cp:lastPrinted>2017-04-23T02:59:18Z</cp:lastPrinted>
  <dcterms:created xsi:type="dcterms:W3CDTF">2017-04-19T11:35:31Z</dcterms:created>
  <dcterms:modified xsi:type="dcterms:W3CDTF">2017-04-23T02:59:19Z</dcterms:modified>
</cp:coreProperties>
</file>